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6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0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7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1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84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3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5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8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74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8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9B17-9260-E44E-BF8E-5D8A74BEAB53}" type="datetimeFigureOut">
              <a:rPr lang="en-US" smtClean="0"/>
              <a:t>15/08/11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70B05-FF45-2F43-9B27-627B5DEB44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53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/>
          <a:ea typeface="+mj-ea"/>
          <a:cs typeface="Cambria Math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 Math"/>
          <a:ea typeface="+mn-ea"/>
          <a:cs typeface="Cambria Math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 Math"/>
          <a:ea typeface="+mn-ea"/>
          <a:cs typeface="Cambria Math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 Math"/>
          <a:ea typeface="+mn-ea"/>
          <a:cs typeface="Cambria Math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14C. Paths and circuits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78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path is a sequence of edges that may connect a starting node to an ending node.</a:t>
            </a:r>
          </a:p>
          <a:p>
            <a:r>
              <a:rPr lang="en-US" dirty="0" smtClean="0"/>
              <a:t>If there is a path between all possible pairs of vertices, then it is a connected graph.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017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Euler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An Euler path is one that uses every edge exactly once.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an Euler path to exist, all vertices must be of an even degree or there must be exactly two vertices of odd degree.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the degrees of all the vertices are even numbers, start with any vertex. In this case the starting vertex and ending vertex are the same.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there are two vertices whose degree is an odd number use either as a starting point. The other vertex of odd degree must be the ending point.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56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 14C, Q.1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65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Euler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Euler circuit is an Euler path where the starting and ending vertex are the same.</a:t>
            </a:r>
          </a:p>
          <a:p>
            <a:r>
              <a:rPr lang="en-US" dirty="0" smtClean="0"/>
              <a:t>Euler circuits cannot exist for planar graphs that have any vertices whose degree is odd.</a:t>
            </a:r>
          </a:p>
          <a:p>
            <a:r>
              <a:rPr lang="en-US" dirty="0" smtClean="0"/>
              <a:t>Examples, Ex 14C, Q.1,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58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Euler circuit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Consider a network where all vertices are of even degree. Let V={1, 2, 3, …} be the list of vertices.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a starting point from the vertices.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the starting point, find the smallest possible path which returns to the starting point. This is a </a:t>
            </a:r>
            <a:r>
              <a:rPr lang="en-US" dirty="0" err="1" smtClean="0"/>
              <a:t>subcircuit</a:t>
            </a:r>
            <a:r>
              <a:rPr lang="en-US" dirty="0" smtClean="0"/>
              <a:t> of the original network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each vertex in the </a:t>
            </a:r>
            <a:r>
              <a:rPr lang="en-US" dirty="0" err="1" smtClean="0"/>
              <a:t>subcircuit</a:t>
            </a:r>
            <a:r>
              <a:rPr lang="en-US" dirty="0" smtClean="0"/>
              <a:t>, choose a single vertex in turn as the starting vertex of a different </a:t>
            </a:r>
            <a:r>
              <a:rPr lang="en-US" dirty="0" err="1" smtClean="0"/>
              <a:t>subcircuit</a:t>
            </a:r>
            <a:r>
              <a:rPr lang="en-US" dirty="0" smtClean="0"/>
              <a:t>. It should not contain any previously used edges.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each of the new </a:t>
            </a:r>
            <a:r>
              <a:rPr lang="en-US" dirty="0" err="1" smtClean="0"/>
              <a:t>subcircuits</a:t>
            </a:r>
            <a:r>
              <a:rPr lang="en-US" dirty="0" smtClean="0"/>
              <a:t>, add any new vertices to the original </a:t>
            </a:r>
            <a:r>
              <a:rPr lang="en-US" dirty="0" err="1" smtClean="0"/>
              <a:t>subcircuit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 until there are no more new vertices, edges or </a:t>
            </a:r>
            <a:r>
              <a:rPr lang="en-US" dirty="0" err="1" smtClean="0"/>
              <a:t>subcircuits</a:t>
            </a:r>
            <a:r>
              <a:rPr lang="en-US" dirty="0" smtClean="0"/>
              <a:t> left.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Join the </a:t>
            </a:r>
            <a:r>
              <a:rPr lang="en-US" dirty="0" err="1" smtClean="0"/>
              <a:t>subcircuits</a:t>
            </a:r>
            <a:r>
              <a:rPr lang="en-US" dirty="0" smtClean="0"/>
              <a:t> at the intersection points.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14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Example, Ex 14C, Q.9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402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Hamiltonian paths and 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Hamiltonian path uses each vertex exactly once. Not all the edges need to be used.</a:t>
            </a:r>
          </a:p>
          <a:p>
            <a:r>
              <a:rPr lang="en-US" dirty="0" smtClean="0"/>
              <a:t>There can no more than 2 vertices with degree 1. They are dead ends.</a:t>
            </a:r>
          </a:p>
          <a:p>
            <a:r>
              <a:rPr lang="en-US" dirty="0" smtClean="0"/>
              <a:t>A Hamiltonian circuit is a Hamiltonian path that starts and finishes at the same vertex.</a:t>
            </a:r>
          </a:p>
          <a:p>
            <a:r>
              <a:rPr lang="en-US" dirty="0" smtClean="0"/>
              <a:t>Examples, Ex 14C, Q.11,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093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 14C, Q. </a:t>
            </a:r>
            <a:r>
              <a:rPr lang="en-US" smtClean="0"/>
              <a:t>3, 4, 6, 7, 12, 15, 16, 17, 19, 20, 21, 22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95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431</Words>
  <Application>Microsoft Macintosh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14C. Paths and circuits</vt:lpstr>
      <vt:lpstr>Paths</vt:lpstr>
      <vt:lpstr>Euler paths</vt:lpstr>
      <vt:lpstr>Example</vt:lpstr>
      <vt:lpstr>Euler circuits</vt:lpstr>
      <vt:lpstr>An Euler circuit algorithm</vt:lpstr>
      <vt:lpstr>PowerPoint Presentation</vt:lpstr>
      <vt:lpstr>Hamiltonian paths and circuits</vt:lpstr>
      <vt:lpstr>For you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14C. Paths and circuits</dc:title>
  <dc:creator>Rohan Nicholls</dc:creator>
  <cp:lastModifiedBy>Rohan Nicholls</cp:lastModifiedBy>
  <cp:revision>3</cp:revision>
  <dcterms:created xsi:type="dcterms:W3CDTF">2011-08-15T01:51:10Z</dcterms:created>
  <dcterms:modified xsi:type="dcterms:W3CDTF">2011-08-15T02:17:59Z</dcterms:modified>
</cp:coreProperties>
</file>